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18872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06/10/2019 12:50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  <p:pic>
        <p:nvPicPr>
          <p:cNvPr id="7" name="Picture 6" descr="ibs_kpi_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3599"/>
            <a:ext cx="4715999" cy="146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201168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RETRY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500: Retry TPROVISION: PPBalance failed (4977): 500</a:t>
            </a:r>
          </a:p>
          <a:p>
            <a:pPr>
              <a:defRPr sz="900"/>
            </a:pPr>
            <a:r>
              <a:t>     Error 500:  To be populated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283464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/>
              <a:t>WARNING</a:t>
            </a:r>
          </a:p>
          <a:p>
            <a:pPr>
              <a:defRPr sz="900"/>
            </a:pPr>
            <a:r>
              <a:t>•   These are based on the following exception/error:</a:t>
            </a:r>
          </a:p>
          <a:p>
            <a:pPr>
              <a:defRPr sz="900"/>
            </a:pPr>
            <a:r>
              <a:t>     756: SPROVISION failed (BP error) : 756</a:t>
            </a:r>
          </a:p>
          <a:p>
            <a:pPr>
              <a:defRPr sz="900"/>
            </a:pPr>
            <a:r>
              <a:t>     Error 756:  To be populated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